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1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0.png"/><Relationship Id="rId3" Type="http://schemas.openxmlformats.org/officeDocument/2006/relationships/image" Target="../media/image8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1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0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4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15.png"/><Relationship Id="rId4" Type="http://schemas.openxmlformats.org/officeDocument/2006/relationships/image" Target="../media/image4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7.png"/><Relationship Id="rId4" Type="http://schemas.openxmlformats.org/officeDocument/2006/relationships/image" Target="../media/image6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5.pn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 Id="rId3" Type="http://schemas.openxmlformats.org/officeDocument/2006/relationships/image" Target="../media/image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7.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